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2604" y="102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95D-D6A2-4103-B39A-9040104F8F78}" type="datetimeFigureOut">
              <a:rPr lang="th-TH" smtClean="0"/>
              <a:t>08/10/64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CF0A-6C82-430F-A17E-24D2F8463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472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95D-D6A2-4103-B39A-9040104F8F78}" type="datetimeFigureOut">
              <a:rPr lang="th-TH" smtClean="0"/>
              <a:t>08/10/64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CF0A-6C82-430F-A17E-24D2F8463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908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95D-D6A2-4103-B39A-9040104F8F78}" type="datetimeFigureOut">
              <a:rPr lang="th-TH" smtClean="0"/>
              <a:t>08/10/64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CF0A-6C82-430F-A17E-24D2F8463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606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95D-D6A2-4103-B39A-9040104F8F78}" type="datetimeFigureOut">
              <a:rPr lang="th-TH" smtClean="0"/>
              <a:t>08/10/64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CF0A-6C82-430F-A17E-24D2F8463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464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95D-D6A2-4103-B39A-9040104F8F78}" type="datetimeFigureOut">
              <a:rPr lang="th-TH" smtClean="0"/>
              <a:t>08/10/64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CF0A-6C82-430F-A17E-24D2F8463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935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95D-D6A2-4103-B39A-9040104F8F78}" type="datetimeFigureOut">
              <a:rPr lang="th-TH" smtClean="0"/>
              <a:t>08/10/64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CF0A-6C82-430F-A17E-24D2F8463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185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95D-D6A2-4103-B39A-9040104F8F78}" type="datetimeFigureOut">
              <a:rPr lang="th-TH" smtClean="0"/>
              <a:t>08/10/64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CF0A-6C82-430F-A17E-24D2F8463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058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95D-D6A2-4103-B39A-9040104F8F78}" type="datetimeFigureOut">
              <a:rPr lang="th-TH" smtClean="0"/>
              <a:t>08/10/64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CF0A-6C82-430F-A17E-24D2F8463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952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95D-D6A2-4103-B39A-9040104F8F78}" type="datetimeFigureOut">
              <a:rPr lang="th-TH" smtClean="0"/>
              <a:t>08/10/64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CF0A-6C82-430F-A17E-24D2F8463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420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95D-D6A2-4103-B39A-9040104F8F78}" type="datetimeFigureOut">
              <a:rPr lang="th-TH" smtClean="0"/>
              <a:t>08/10/64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CF0A-6C82-430F-A17E-24D2F8463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595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895D-D6A2-4103-B39A-9040104F8F78}" type="datetimeFigureOut">
              <a:rPr lang="th-TH" smtClean="0"/>
              <a:t>08/10/64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CF0A-6C82-430F-A17E-24D2F8463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290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3895D-D6A2-4103-B39A-9040104F8F78}" type="datetimeFigureOut">
              <a:rPr lang="th-TH" smtClean="0"/>
              <a:t>08/10/64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2CF0A-6C82-430F-A17E-24D2F8463D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70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7C6AFE-1ED7-4374-A970-20EF25AFC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1166191"/>
            <a:ext cx="5389186" cy="559939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การพัฒนาผู้เรียน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15D7A75-07C0-43CF-BD85-67E45D3D9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5234" y="7789035"/>
            <a:ext cx="4838925" cy="1288704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นายสอนดี  ขยันยิ่ง</a:t>
            </a:r>
            <a:b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ครูแผนกวิชาเครื่องกล</a:t>
            </a: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82BA34C2-EB1D-4FCA-9B9B-48D30E4A16DF}"/>
              </a:ext>
            </a:extLst>
          </p:cNvPr>
          <p:cNvSpPr/>
          <p:nvPr/>
        </p:nvSpPr>
        <p:spPr>
          <a:xfrm>
            <a:off x="212035" y="2769705"/>
            <a:ext cx="2279374" cy="22793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D436BD85-106A-4B68-B4A5-0F0C0EC7099C}"/>
              </a:ext>
            </a:extLst>
          </p:cNvPr>
          <p:cNvSpPr/>
          <p:nvPr/>
        </p:nvSpPr>
        <p:spPr>
          <a:xfrm>
            <a:off x="284922" y="5148471"/>
            <a:ext cx="2279374" cy="227937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A978769C-69AB-4C8E-8B88-ED9065F429F3}"/>
              </a:ext>
            </a:extLst>
          </p:cNvPr>
          <p:cNvSpPr/>
          <p:nvPr/>
        </p:nvSpPr>
        <p:spPr>
          <a:xfrm>
            <a:off x="2319130" y="4144618"/>
            <a:ext cx="1908314" cy="190831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799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7C6AFE-1ED7-4374-A970-20EF25AFC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1166191"/>
            <a:ext cx="5389186" cy="559939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การพัฒนาผู้เรียน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15D7A75-07C0-43CF-BD85-67E45D3D9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5234" y="7789035"/>
            <a:ext cx="4838925" cy="1288704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นายสอนดี  ขยันยิ่ง</a:t>
            </a:r>
            <a:b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ครูแผนกวิชาเครื่องกล</a:t>
            </a: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82BA34C2-EB1D-4FCA-9B9B-48D30E4A16DF}"/>
              </a:ext>
            </a:extLst>
          </p:cNvPr>
          <p:cNvSpPr/>
          <p:nvPr/>
        </p:nvSpPr>
        <p:spPr>
          <a:xfrm>
            <a:off x="212035" y="2769705"/>
            <a:ext cx="2279374" cy="22793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D436BD85-106A-4B68-B4A5-0F0C0EC7099C}"/>
              </a:ext>
            </a:extLst>
          </p:cNvPr>
          <p:cNvSpPr/>
          <p:nvPr/>
        </p:nvSpPr>
        <p:spPr>
          <a:xfrm>
            <a:off x="284922" y="5148471"/>
            <a:ext cx="2279374" cy="227937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A978769C-69AB-4C8E-8B88-ED9065F429F3}"/>
              </a:ext>
            </a:extLst>
          </p:cNvPr>
          <p:cNvSpPr/>
          <p:nvPr/>
        </p:nvSpPr>
        <p:spPr>
          <a:xfrm>
            <a:off x="2319130" y="4144618"/>
            <a:ext cx="1908314" cy="190831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541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7C6AFE-1ED7-4374-A970-20EF25AFC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1166191"/>
            <a:ext cx="5389186" cy="559939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การพัฒนาผู้เรียน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15D7A75-07C0-43CF-BD85-67E45D3D9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5234" y="7789035"/>
            <a:ext cx="4838925" cy="1288704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นายสอนดี  ขยันยิ่ง</a:t>
            </a:r>
            <a:b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ครูแผนกวิชาเครื่องกล</a:t>
            </a: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82BA34C2-EB1D-4FCA-9B9B-48D30E4A16DF}"/>
              </a:ext>
            </a:extLst>
          </p:cNvPr>
          <p:cNvSpPr/>
          <p:nvPr/>
        </p:nvSpPr>
        <p:spPr>
          <a:xfrm>
            <a:off x="212035" y="2769705"/>
            <a:ext cx="2279374" cy="22793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D436BD85-106A-4B68-B4A5-0F0C0EC7099C}"/>
              </a:ext>
            </a:extLst>
          </p:cNvPr>
          <p:cNvSpPr/>
          <p:nvPr/>
        </p:nvSpPr>
        <p:spPr>
          <a:xfrm>
            <a:off x="284922" y="5148471"/>
            <a:ext cx="2279374" cy="227937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A978769C-69AB-4C8E-8B88-ED9065F429F3}"/>
              </a:ext>
            </a:extLst>
          </p:cNvPr>
          <p:cNvSpPr/>
          <p:nvPr/>
        </p:nvSpPr>
        <p:spPr>
          <a:xfrm>
            <a:off x="2319130" y="4144618"/>
            <a:ext cx="1908314" cy="190831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689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7C6AFE-1ED7-4374-A970-20EF25AFC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1166191"/>
            <a:ext cx="5389186" cy="559939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การพัฒนาผู้เรียน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15D7A75-07C0-43CF-BD85-67E45D3D9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5234" y="7789035"/>
            <a:ext cx="4838925" cy="1288704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นายสอนดี  ขยันยิ่ง</a:t>
            </a:r>
            <a:b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ครูแผนกวิชาสามัญสัมพันธ์</a:t>
            </a: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82BA34C2-EB1D-4FCA-9B9B-48D30E4A16DF}"/>
              </a:ext>
            </a:extLst>
          </p:cNvPr>
          <p:cNvSpPr/>
          <p:nvPr/>
        </p:nvSpPr>
        <p:spPr>
          <a:xfrm>
            <a:off x="212035" y="2769705"/>
            <a:ext cx="2279374" cy="22793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D436BD85-106A-4B68-B4A5-0F0C0EC7099C}"/>
              </a:ext>
            </a:extLst>
          </p:cNvPr>
          <p:cNvSpPr/>
          <p:nvPr/>
        </p:nvSpPr>
        <p:spPr>
          <a:xfrm>
            <a:off x="284922" y="5148471"/>
            <a:ext cx="2279374" cy="227937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A978769C-69AB-4C8E-8B88-ED9065F429F3}"/>
              </a:ext>
            </a:extLst>
          </p:cNvPr>
          <p:cNvSpPr/>
          <p:nvPr/>
        </p:nvSpPr>
        <p:spPr>
          <a:xfrm>
            <a:off x="2319130" y="4144618"/>
            <a:ext cx="1908314" cy="190831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718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7C6AFE-1ED7-4374-A970-20EF25AFC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1166191"/>
            <a:ext cx="5389186" cy="559939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การพัฒนาผู้เรียน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15D7A75-07C0-43CF-BD85-67E45D3D9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5234" y="7789035"/>
            <a:ext cx="4838925" cy="1288704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นายสอนดี  ขยันยิ่ง</a:t>
            </a:r>
            <a:b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ครูแผนกวิชาสามัญสัมพันธ์</a:t>
            </a: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82BA34C2-EB1D-4FCA-9B9B-48D30E4A16DF}"/>
              </a:ext>
            </a:extLst>
          </p:cNvPr>
          <p:cNvSpPr/>
          <p:nvPr/>
        </p:nvSpPr>
        <p:spPr>
          <a:xfrm>
            <a:off x="212035" y="2769705"/>
            <a:ext cx="2279374" cy="22793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FF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D436BD85-106A-4B68-B4A5-0F0C0EC7099C}"/>
              </a:ext>
            </a:extLst>
          </p:cNvPr>
          <p:cNvSpPr/>
          <p:nvPr/>
        </p:nvSpPr>
        <p:spPr>
          <a:xfrm>
            <a:off x="284922" y="5148471"/>
            <a:ext cx="2279374" cy="227937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A978769C-69AB-4C8E-8B88-ED9065F429F3}"/>
              </a:ext>
            </a:extLst>
          </p:cNvPr>
          <p:cNvSpPr/>
          <p:nvPr/>
        </p:nvSpPr>
        <p:spPr>
          <a:xfrm>
            <a:off x="2319130" y="4144618"/>
            <a:ext cx="1908314" cy="190831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336527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72</Words>
  <Application>Microsoft Office PowerPoint</Application>
  <PresentationFormat>กำหนดเอง</PresentationFormat>
  <Paragraphs>10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TH SarabunPSK</vt:lpstr>
      <vt:lpstr>ธีมของ Office</vt:lpstr>
      <vt:lpstr>เรื่อง การพัฒนาผู้เรียน</vt:lpstr>
      <vt:lpstr>เรื่อง การพัฒนาผู้เรียน</vt:lpstr>
      <vt:lpstr>เรื่อง การพัฒนาผู้เรียน</vt:lpstr>
      <vt:lpstr>เรื่อง การพัฒนาผู้เรียน</vt:lpstr>
      <vt:lpstr>เรื่อง การพัฒนาผู้เรียน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เรื่อง การพัฒนาผู้เรียน</dc:title>
  <dc:creator>User</dc:creator>
  <cp:lastModifiedBy>user</cp:lastModifiedBy>
  <cp:revision>3</cp:revision>
  <dcterms:created xsi:type="dcterms:W3CDTF">2021-07-01T04:12:38Z</dcterms:created>
  <dcterms:modified xsi:type="dcterms:W3CDTF">2021-10-08T04:52:10Z</dcterms:modified>
</cp:coreProperties>
</file>